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6" r:id="rId2"/>
    <p:sldId id="259" r:id="rId3"/>
    <p:sldId id="266" r:id="rId4"/>
  </p:sldIdLst>
  <p:sldSz cx="24382413" cy="13716000"/>
  <p:notesSz cx="6858000" cy="9144000"/>
  <p:embeddedFontLst>
    <p:embeddedFont>
      <p:font typeface="黑体" panose="02010609060101010101" pitchFamily="49" charset="-122"/>
      <p:regular r:id="rId6"/>
    </p:embeddedFont>
    <p:embeddedFont>
      <p:font typeface="思源黑体 CN Heavy" panose="02010600030101010101" charset="-122"/>
      <p:bold r:id="rId7"/>
    </p:embeddedFont>
    <p:embeddedFont>
      <p:font typeface="思源黑体 CN Light" panose="02010600030101010101" charset="-122"/>
      <p:regular r:id="rId8"/>
    </p:embeddedFont>
  </p:embeddedFontLst>
  <p:custDataLst>
    <p:tags r:id="rId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48" userDrawn="1">
          <p15:clr>
            <a:srgbClr val="A4A3A4"/>
          </p15:clr>
        </p15:guide>
        <p15:guide id="2" pos="876" userDrawn="1">
          <p15:clr>
            <a:srgbClr val="A4A3A4"/>
          </p15:clr>
        </p15:guide>
        <p15:guide id="3" pos="14483" userDrawn="1">
          <p15:clr>
            <a:srgbClr val="A4A3A4"/>
          </p15:clr>
        </p15:guide>
        <p15:guide id="4" orient="horz" pos="11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23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504" autoAdjust="0"/>
  </p:normalViewPr>
  <p:slideViewPr>
    <p:cSldViewPr snapToGrid="0" showGuides="1">
      <p:cViewPr varScale="1">
        <p:scale>
          <a:sx n="54" d="100"/>
          <a:sy n="54" d="100"/>
        </p:scale>
        <p:origin x="714" y="102"/>
      </p:cViewPr>
      <p:guideLst>
        <p:guide orient="horz" pos="7948"/>
        <p:guide pos="876"/>
        <p:guide pos="14483"/>
        <p:guide orient="horz" pos="1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viewProps" Target="viewProps.xml"/><Relationship Id="rId5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tags" Target="tags/tag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088AD355-EEB6-4589-8481-9D86B1F9E6FD}" type="datetimeFigureOut">
              <a:rPr lang="zh-CN" altLang="en-US" smtClean="0"/>
              <a:t>2023/3/13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935" y="1143000"/>
            <a:ext cx="548613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C3BCC370-97CB-4244-89DC-31D6254F55FB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Light" panose="020B0300000000000000" pitchFamily="34" charset="-122"/>
        <a:ea typeface="思源黑体 CN Light" panose="020B03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7850" y="2244726"/>
            <a:ext cx="1828710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7850" y="7204076"/>
            <a:ext cx="1828710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8943" y="730250"/>
            <a:ext cx="5257542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318" y="730250"/>
            <a:ext cx="15467840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lIns="0" rIns="0"/>
          <a:lstStyle>
            <a:lvl1pPr>
              <a:defRPr spc="130" baseline="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pc="130" baseline="0"/>
            </a:lvl1pPr>
            <a:lvl2pPr>
              <a:defRPr spc="130" baseline="0"/>
            </a:lvl2pPr>
            <a:lvl3pPr>
              <a:defRPr spc="130" baseline="0"/>
            </a:lvl3pPr>
            <a:lvl4pPr>
              <a:defRPr spc="130" baseline="0"/>
            </a:lvl4pPr>
            <a:lvl5pPr>
              <a:defRPr spc="130" baseline="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618" y="3419476"/>
            <a:ext cx="210301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618" y="9178926"/>
            <a:ext cx="21030167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318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343793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730250"/>
            <a:ext cx="21030167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493" y="3362326"/>
            <a:ext cx="103150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493" y="5010150"/>
            <a:ext cx="103150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3793" y="3362326"/>
            <a:ext cx="103658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3793" y="5010150"/>
            <a:ext cx="103658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4562" y="318060"/>
            <a:ext cx="21793679" cy="1105040"/>
          </a:xfrm>
        </p:spPr>
        <p:txBody>
          <a:bodyPr lIns="0" rIns="0" anchor="ctr" anchorCtr="0"/>
          <a:lstStyle>
            <a:lvl1pPr algn="ctr">
              <a:defRPr sz="6400" b="0" spc="130" baseline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354BC-F36C-447D-AD67-F98787D29E7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76318" y="615952"/>
            <a:ext cx="21030167" cy="1886340"/>
          </a:xfrm>
          <a:prstGeom prst="rect">
            <a:avLst/>
          </a:prstGeom>
        </p:spPr>
        <p:txBody>
          <a:bodyPr vert="horz" lIns="91440" tIns="0" rIns="91440" bIns="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6318" y="2982350"/>
            <a:ext cx="21030167" cy="9371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76318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</a:defRPr>
            </a:lvl1pPr>
          </a:lstStyle>
          <a:p>
            <a:fld id="{F3EAAF92-6B57-4471-A33C-E49674FCCDCE}" type="datetimeFigureOut">
              <a:rPr lang="zh-CN" altLang="en-US" smtClean="0"/>
              <a:t>2023/3/13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076803" y="12712700"/>
            <a:ext cx="822919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0354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</a:defRPr>
            </a:lvl1pPr>
          </a:lstStyle>
          <a:p>
            <a:fld id="{EB4354BC-F36C-447D-AD67-F98787D29E77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28800" rtl="0" eaLnBrk="1" latinLnBrk="0" hangingPunct="1">
        <a:lnSpc>
          <a:spcPct val="130000"/>
        </a:lnSpc>
        <a:spcBef>
          <a:spcPct val="0"/>
        </a:spcBef>
        <a:buNone/>
        <a:defRPr sz="8800" b="1" kern="1200">
          <a:solidFill>
            <a:schemeClr val="accent1"/>
          </a:solidFill>
          <a:latin typeface="思源黑体 CN Heavy" panose="020B0A00000000000000" pitchFamily="34" charset="-122"/>
          <a:ea typeface="思源黑体 CN Heavy" panose="020B0A00000000000000" pitchFamily="34" charset="-122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ct val="401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思源黑体 CN Light" panose="020B0300000000000000" pitchFamily="34" charset="-122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3047850" y="4704812"/>
            <a:ext cx="18287101" cy="1551636"/>
          </a:xfrm>
        </p:spPr>
        <p:txBody>
          <a:bodyPr/>
          <a:lstStyle/>
          <a:p>
            <a:r>
              <a:rPr lang="zh-CN" altLang="en-US" sz="108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企业宣传介绍</a:t>
            </a:r>
            <a:r>
              <a:rPr lang="en-US" altLang="zh-CN" sz="108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PPT</a:t>
            </a:r>
            <a:endParaRPr lang="zh-CN" altLang="en-US" sz="10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03680" y="3731634"/>
            <a:ext cx="11375441" cy="98483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altLang="zh-CN" sz="4000" cap="all" dirty="0">
                <a:solidFill>
                  <a:schemeClr val="accent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Enterprise publicity introduction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标题 1"/>
          <p:cNvSpPr txBox="1"/>
          <p:nvPr/>
        </p:nvSpPr>
        <p:spPr>
          <a:xfrm>
            <a:off x="1468408" y="241023"/>
            <a:ext cx="11876020" cy="1604131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30000"/>
              </a:lnSpc>
              <a:spcBef>
                <a:spcPct val="0"/>
              </a:spcBef>
              <a:buNone/>
              <a:defRPr sz="4400" b="1" kern="1200" spc="130" baseline="0">
                <a:solidFill>
                  <a:schemeClr val="accent1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cs typeface="+mj-cs"/>
              </a:defRPr>
            </a:lvl1pPr>
          </a:lstStyle>
          <a:p>
            <a:r>
              <a:rPr lang="en-US" altLang="zh-CN" sz="9600" b="0" cap="all" dirty="0"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公司介绍</a:t>
            </a:r>
          </a:p>
        </p:txBody>
      </p:sp>
      <p:sp>
        <p:nvSpPr>
          <p:cNvPr id="24" name="矩形 23"/>
          <p:cNvSpPr/>
          <p:nvPr/>
        </p:nvSpPr>
        <p:spPr>
          <a:xfrm>
            <a:off x="9116982" y="1370856"/>
            <a:ext cx="6148840" cy="54595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/>
            <a:r>
              <a:rPr lang="en-US" altLang="zh-CN" sz="2800" cap="all" dirty="0">
                <a:latin typeface="黑体" panose="02010609060101010101" pitchFamily="49" charset="-122"/>
                <a:ea typeface="黑体" panose="02010609060101010101" pitchFamily="49" charset="-122"/>
              </a:rPr>
              <a:t>Company Introduction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ULLTEXTBEAUTIFYED" val="1"/>
  <p:tag name="COMMONDATA" val="eyJoZGlkIjoiOTZkN2JhNTY5NDI3ZmEyOWM2MGY4OTRjNmMyOWZjMmEifQ=="/>
  <p:tag name="KSO_WPP_MARK_KEY" val="04568037-dc3b-4806-a686-bbdf5589151b"/>
</p:tagLst>
</file>

<file path=ppt/theme/theme1.xml><?xml version="1.0" encoding="utf-8"?>
<a:theme xmlns:a="http://schemas.openxmlformats.org/drawingml/2006/main" name="Office 主题">
  <a:themeElements>
    <a:clrScheme name="自定义 42">
      <a:dk1>
        <a:srgbClr val="1F1F1F"/>
      </a:dk1>
      <a:lt1>
        <a:srgbClr val="FFFFFF"/>
      </a:lt1>
      <a:dk2>
        <a:srgbClr val="005296"/>
      </a:dk2>
      <a:lt2>
        <a:srgbClr val="DBEFF9"/>
      </a:lt2>
      <a:accent1>
        <a:srgbClr val="00EAD7"/>
      </a:accent1>
      <a:accent2>
        <a:srgbClr val="00EAD7"/>
      </a:accent2>
      <a:accent3>
        <a:srgbClr val="0073C1"/>
      </a:accent3>
      <a:accent4>
        <a:srgbClr val="B7DEFF"/>
      </a:accent4>
      <a:accent5>
        <a:srgbClr val="FF0000"/>
      </a:accent5>
      <a:accent6>
        <a:srgbClr val="595959"/>
      </a:accent6>
      <a:hlink>
        <a:srgbClr val="FF0000"/>
      </a:hlink>
      <a:folHlink>
        <a:srgbClr val="595959"/>
      </a:folHlink>
    </a:clrScheme>
    <a:fontScheme name="自定义 2">
      <a:majorFont>
        <a:latin typeface="Calibri"/>
        <a:ea typeface="思源黑体 CN Heavy"/>
        <a:cs typeface=""/>
      </a:majorFont>
      <a:minorFont>
        <a:latin typeface="Calibri"/>
        <a:ea typeface="思源黑体 CN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</Words>
  <Application>Microsoft Office PowerPoint</Application>
  <PresentationFormat>自定义</PresentationFormat>
  <Paragraphs>5</Paragraphs>
  <Slides>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思源黑体 CN Light</vt:lpstr>
      <vt:lpstr>Arial</vt:lpstr>
      <vt:lpstr>黑体</vt:lpstr>
      <vt:lpstr>思源黑体 CN Heavy</vt:lpstr>
      <vt:lpstr>Office 主题</vt:lpstr>
      <vt:lpstr>企业宣传介绍PPT</vt:lpstr>
      <vt:lpstr>PowerPoint 演示文稿</vt:lpstr>
      <vt:lpstr>公司介绍</vt:lpstr>
    </vt:vector>
  </TitlesOfParts>
  <Company>Inspur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Jingyu Mu (慕京玉)</dc:creator>
  <cp:lastModifiedBy>Administrator</cp:lastModifiedBy>
  <cp:revision>154</cp:revision>
  <dcterms:created xsi:type="dcterms:W3CDTF">2022-04-20T01:12:00Z</dcterms:created>
  <dcterms:modified xsi:type="dcterms:W3CDTF">2023-03-13T01:43:58Z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9A8F44A9B3804E1E9769CD80DD20AAFD</vt:lpwstr>
  </property>
  <property fmtid="{D5CDD505-2E9C-101B-9397-08002B2CF9AE}" pid="3" name="KSOProductBuildVer">
    <vt:lpwstr>2052-11.1.0.13703</vt:lpwstr>
  </property>
</Properties>
</file>

<file path=docProps/thumbnail.jpeg>
</file>